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43" d="100"/>
          <a:sy n="43" d="100"/>
        </p:scale>
        <p:origin x="33" y="16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oleObject" Target="../embeddings/oleObject1.bin"/><Relationship Id="rId2" Type="http://schemas.microsoft.com/office/2007/relationships/media" Target="../media/media2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AC36-E978-469B-916F-8EC581A287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Home price estimator project using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94A40-5F43-4D99-B633-2A56DAA31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Nick Miller - Bellevue University – Summer 2020</a:t>
            </a:r>
          </a:p>
        </p:txBody>
      </p:sp>
      <p:pic>
        <p:nvPicPr>
          <p:cNvPr id="8" name="Introduction">
            <a:hlinkClick r:id="" action="ppaction://media"/>
            <a:extLst>
              <a:ext uri="{FF2B5EF4-FFF2-40B4-BE49-F238E27FC236}">
                <a16:creationId xmlns:a16="http://schemas.microsoft.com/office/drawing/2014/main" id="{29CB9808-8FD0-4A31-A229-9F56199BA0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13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49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3EE7A-DFE9-49AA-B2FE-526E2D7B0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Realtor.com API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2F8E81-4702-4CFB-AE2A-26C89EEF2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2030034" y="2193925"/>
            <a:ext cx="8131931" cy="4024313"/>
          </a:xfr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538448B-1F4D-4984-A383-2F8CAD2A7B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5730A7A-6214-41AB-B573-EAEB125256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9481004"/>
              </p:ext>
            </p:extLst>
          </p:nvPr>
        </p:nvGraphicFramePr>
        <p:xfrm>
          <a:off x="2032000" y="719138"/>
          <a:ext cx="81280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Bitmap Image" r:id="rId7" imgW="0" imgH="0" progId="Paint.Picture">
                  <p:embed/>
                </p:oleObj>
              </mc:Choice>
              <mc:Fallback>
                <p:oleObj name="Bitmap Image" r:id="rId7" imgW="0" imgH="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/>
                    <p:spPr>
                      <a:xfrm>
                        <a:off x="2032000" y="719138"/>
                        <a:ext cx="81280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AC785DD6-61B5-465D-886E-450D97EDF33D}"/>
              </a:ext>
            </a:extLst>
          </p:cNvPr>
          <p:cNvSpPr/>
          <p:nvPr/>
        </p:nvSpPr>
        <p:spPr>
          <a:xfrm>
            <a:off x="7377723" y="3946769"/>
            <a:ext cx="2219569" cy="1484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91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2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B5548-B8CB-4015-B966-FE0AD4CD1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Univariate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396B71-F25A-4813-8780-0EB9D0A10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9FD649-60DE-42EB-9E48-DB5F2EEB167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85800" y="2194560"/>
            <a:ext cx="10820400" cy="4024124"/>
          </a:xfrm>
          <a:prstGeom prst="rect">
            <a:avLst/>
          </a:prstGeom>
        </p:spPr>
      </p:pic>
      <p:pic>
        <p:nvPicPr>
          <p:cNvPr id="5" name="Univariate Analysis">
            <a:hlinkClick r:id="" action="ppaction://media"/>
            <a:extLst>
              <a:ext uri="{FF2B5EF4-FFF2-40B4-BE49-F238E27FC236}">
                <a16:creationId xmlns:a16="http://schemas.microsoft.com/office/drawing/2014/main" id="{3A1FAC6B-97B6-4B69-8884-942CB44DB2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67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49E17-FD3E-47E9-B16E-FBE3922F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Bivariate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3A44CB-DFF1-43B8-B279-97139BDC5A5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785755" y="2069314"/>
            <a:ext cx="3111785" cy="40243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7D3CEB-2EFD-47EA-A6F6-C8ED42FF238E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298" y="2069314"/>
            <a:ext cx="5274526" cy="403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3797642-F7B8-4D7F-B69B-5DD16E8C47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9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5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06813-0815-4306-B93F-B3C287DE8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Outliers removed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E177B6-05B7-4F3E-B539-535ABF6CE51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940312" y="2194465"/>
            <a:ext cx="2854712" cy="402431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6CD694-93C6-4338-A772-EE28D21A421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2194465"/>
            <a:ext cx="4865649" cy="40243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A7CD6AC-E178-44EB-8AE5-F8B0110676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0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07F0-2BEE-49CD-B42F-CA0FA1B8E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Multivariate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6861A-19FA-496C-B4FB-A3A28E962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F8D9E0-5971-40AB-878C-B9302DEAA96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181312" y="2297054"/>
            <a:ext cx="6039175" cy="3819136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AC7FFA4-6C7A-4C46-8D8E-58840F45DA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7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F2C5-19F1-47E2-8DEC-845DF5906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CC8B3-E3A6-401B-9F9E-FB091D78B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2BAF19-7262-4AA5-AD79-C0FF032F15D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85800" y="2194559"/>
            <a:ext cx="10820400" cy="402412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0D680F-8B8C-45FE-A8A4-51C2F9250D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7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E8EF-162F-40A7-AA57-3B81E7217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Reduce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62B6E-4E36-4C87-ABBB-E0EA2F8BF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D17B9-39DF-48F1-AA71-492D084F3B64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236406" y="2981286"/>
            <a:ext cx="5281016" cy="2055727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BEA351C-E399-42FB-ABC1-1F0818FA5D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41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96151-629A-4B39-AE2F-333D4F876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13708E-1718-4B69-9810-88460D2C4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13125" y="2193925"/>
            <a:ext cx="6031958" cy="402431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5FD6F1-586E-499A-AD2A-A437BDF477E6}"/>
              </a:ext>
            </a:extLst>
          </p:cNvPr>
          <p:cNvSpPr txBox="1"/>
          <p:nvPr/>
        </p:nvSpPr>
        <p:spPr>
          <a:xfrm>
            <a:off x="1550020" y="6354762"/>
            <a:ext cx="9280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2-car garage, 1600 square feet, the price would be 2*32249 + 1600*137 = $283698</a:t>
            </a:r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DABED2-500A-4296-B14F-6EE08FCC3F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85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5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172</TotalTime>
  <Words>48</Words>
  <Application>Microsoft Office PowerPoint</Application>
  <PresentationFormat>Widescreen</PresentationFormat>
  <Paragraphs>12</Paragraphs>
  <Slides>9</Slides>
  <Notes>0</Notes>
  <HiddenSlides>0</HiddenSlides>
  <MMClips>9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Vapor Trail</vt:lpstr>
      <vt:lpstr>Paintbrush Picture</vt:lpstr>
      <vt:lpstr>Home price estimator project using python</vt:lpstr>
      <vt:lpstr>Realtor.com API</vt:lpstr>
      <vt:lpstr>Univariate analysis</vt:lpstr>
      <vt:lpstr>Bivariate analysis</vt:lpstr>
      <vt:lpstr>Outliers removed</vt:lpstr>
      <vt:lpstr>Multivariate analysis</vt:lpstr>
      <vt:lpstr>Machine learning</vt:lpstr>
      <vt:lpstr>Reduce variables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Miller</dc:creator>
  <cp:lastModifiedBy>Nicholas Miller</cp:lastModifiedBy>
  <cp:revision>11</cp:revision>
  <dcterms:created xsi:type="dcterms:W3CDTF">2020-07-26T23:24:16Z</dcterms:created>
  <dcterms:modified xsi:type="dcterms:W3CDTF">2020-07-27T02:25:24Z</dcterms:modified>
</cp:coreProperties>
</file>

<file path=docProps/thumbnail.jpeg>
</file>